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8bcff4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8bcff4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383a336a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383a336a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8bcff4f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8bcff4f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8bcff4f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8bcff4f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8a4f7d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8a4f7d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8c3562db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8c3562d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2070a43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2070a43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8bcff4f7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8bcff4f7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8bcff4f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8bcff4f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S1PE0udSBi2o5IeSjLMRWHkgo65B3xIE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3.png"/><Relationship Id="rId13" Type="http://schemas.openxmlformats.org/officeDocument/2006/relationships/image" Target="../media/image12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a7SBNpe2lVodEYIdk-yBEXy-pdWG9rzv/view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egjRcdxSQBWJLu8gcBlNYdZ8VC40P5gy/view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imon-Bruno/PSE2024/wiki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0FFFF"/>
                </a:solidFill>
              </a:rPr>
              <a:t>Space.</a:t>
            </a:r>
            <a:r>
              <a:rPr lang="nl">
                <a:solidFill>
                  <a:srgbClr val="00FF00"/>
                </a:solidFill>
              </a:rPr>
              <a:t>Race</a:t>
            </a:r>
            <a:r>
              <a:rPr lang="nl"/>
              <a:t>!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371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nl"/>
              <a:t> An overview of our project</a:t>
            </a:r>
            <a:endParaRPr b="1"/>
          </a:p>
        </p:txBody>
      </p:sp>
      <p:sp>
        <p:nvSpPr>
          <p:cNvPr id="230" name="Google Shape;230;p17"/>
          <p:cNvSpPr txBox="1"/>
          <p:nvPr/>
        </p:nvSpPr>
        <p:spPr>
          <a:xfrm>
            <a:off x="5281975" y="3976325"/>
            <a:ext cx="3551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5914950" y="3926850"/>
            <a:ext cx="2639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B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Sytze (14597454), Bas (14598248), Lucas (14658887), Simon (13219715), Raven (13974920), Yifan (14614065), Owen (14621444), Michael (12405922), Ertugrul (13971832), Wessel (14445662), Tessa (14616025), Milou (14375915)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3537150" y="1339050"/>
            <a:ext cx="3470700" cy="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nl" sz="1500"/>
              <a:t>Creating Your Own Game</a:t>
            </a:r>
            <a:endParaRPr b="1" i="1" sz="1500"/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3085" l="5927" r="5207" t="9761"/>
          <a:stretch/>
        </p:blipFill>
        <p:spPr>
          <a:xfrm>
            <a:off x="6914225" y="1517750"/>
            <a:ext cx="1671900" cy="163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/>
        </p:nvSpPr>
        <p:spPr>
          <a:xfrm>
            <a:off x="3537150" y="2748475"/>
            <a:ext cx="267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Outrun Zombies, Conquer Space!</a:t>
            </a:r>
            <a:b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1" lang="nl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~ </a:t>
            </a:r>
            <a:r>
              <a:rPr b="1" i="1" lang="nl" sz="10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Team B, 2024   </a:t>
            </a:r>
            <a:endParaRPr b="1" i="1" sz="1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8076850" y="1839525"/>
            <a:ext cx="356100" cy="3339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6952400" y="2170550"/>
            <a:ext cx="356100" cy="3339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 up video </a:t>
            </a:r>
            <a:endParaRPr/>
          </a:p>
        </p:txBody>
      </p:sp>
      <p:pic>
        <p:nvPicPr>
          <p:cNvPr id="298" name="Google Shape;298;p26" title="Demo_Video_Space_Ra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563" y="1086150"/>
            <a:ext cx="6148877" cy="34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1030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/>
              <a:t>Questions</a:t>
            </a:r>
            <a:r>
              <a:rPr lang="nl"/>
              <a:t>?</a:t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50" y="149578"/>
            <a:ext cx="4128224" cy="30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925" y="3319995"/>
            <a:ext cx="1464545" cy="158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000" y="3319995"/>
            <a:ext cx="1464550" cy="158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925" y="2549106"/>
            <a:ext cx="1464551" cy="235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0001" y="3320000"/>
            <a:ext cx="1984473" cy="15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6000" y="3321349"/>
            <a:ext cx="1984475" cy="158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725" y="2311850"/>
            <a:ext cx="1317751" cy="9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2275" y="2311850"/>
            <a:ext cx="843400" cy="9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1923" y="1307850"/>
            <a:ext cx="9834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85650" y="1307850"/>
            <a:ext cx="1086748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52726" y="1151351"/>
            <a:ext cx="2269637" cy="1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13248" y="1758023"/>
            <a:ext cx="1848600" cy="1485300"/>
          </a:xfrm>
          <a:prstGeom prst="round1Rect">
            <a:avLst>
              <a:gd fmla="val 4309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title"/>
          </p:nvPr>
        </p:nvSpPr>
        <p:spPr>
          <a:xfrm>
            <a:off x="12673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Our game</a:t>
            </a:r>
            <a:endParaRPr/>
          </a:p>
        </p:txBody>
      </p:sp>
      <p:sp>
        <p:nvSpPr>
          <p:cNvPr id="242" name="Google Shape;242;p18"/>
          <p:cNvSpPr txBox="1"/>
          <p:nvPr>
            <p:ph idx="1" type="body"/>
          </p:nvPr>
        </p:nvSpPr>
        <p:spPr>
          <a:xfrm>
            <a:off x="1103600" y="1475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‘Space Race’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3D Game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2v2 Puzzle Race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Coordinate with your partner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Sabotage the opponent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Solve the  rooms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/>
              <a:t>Secure the control room!</a:t>
            </a:r>
            <a:endParaRPr sz="1400"/>
          </a:p>
        </p:txBody>
      </p:sp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25" y="1280700"/>
            <a:ext cx="4115302" cy="25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 overview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989925" y="1307850"/>
            <a:ext cx="2763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World generation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Procedural</a:t>
            </a: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Generation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‘Custom rooms’ editor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Map Script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World synchronization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827000" y="1307850"/>
            <a:ext cx="238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Players/Enemies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Player ‘attributes’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Boss fight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Buffs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‘sabotaging’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209050" y="1256825"/>
            <a:ext cx="2045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Interactables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Buttons/keys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Doors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Pressure plates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Raycast Lasers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nl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Buffs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14675" y="2818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/>
              <a:t>Demo</a:t>
            </a:r>
            <a:endParaRPr sz="9600"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 CustomRooms</a:t>
            </a:r>
            <a:endParaRPr/>
          </a:p>
        </p:txBody>
      </p:sp>
      <p:pic>
        <p:nvPicPr>
          <p:cNvPr id="263" name="Google Shape;263;p21" title="Demo_CustomRoom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475" y="1259075"/>
            <a:ext cx="5893051" cy="33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Terminal example room </a:t>
            </a:r>
            <a:endParaRPr/>
          </a:p>
        </p:txBody>
      </p:sp>
      <p:pic>
        <p:nvPicPr>
          <p:cNvPr id="269" name="Google Shape;269;p22" title="Term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900" y="1232463"/>
            <a:ext cx="6366898" cy="35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Map Script</a:t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-9" l="0" r="0" t="1768"/>
          <a:stretch/>
        </p:blipFill>
        <p:spPr>
          <a:xfrm>
            <a:off x="1297500" y="1307850"/>
            <a:ext cx="1847850" cy="3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79286" l="0" r="0" t="0"/>
          <a:stretch/>
        </p:blipFill>
        <p:spPr>
          <a:xfrm>
            <a:off x="3455800" y="1307840"/>
            <a:ext cx="1847850" cy="10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 b="0" l="0" r="0" t="74464"/>
          <a:stretch/>
        </p:blipFill>
        <p:spPr>
          <a:xfrm>
            <a:off x="3455800" y="2604691"/>
            <a:ext cx="1847850" cy="13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950" y="1307838"/>
            <a:ext cx="18478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Github Wiki</a:t>
            </a:r>
            <a:endParaRPr/>
          </a:p>
        </p:txBody>
      </p:sp>
      <p:pic>
        <p:nvPicPr>
          <p:cNvPr id="284" name="Google Shape;28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606" r="1606" t="10209"/>
          <a:stretch/>
        </p:blipFill>
        <p:spPr>
          <a:xfrm>
            <a:off x="1231000" y="963925"/>
            <a:ext cx="7466424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Green coding</a:t>
            </a:r>
            <a:endParaRPr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l"/>
              <a:t>- </a:t>
            </a:r>
            <a:r>
              <a:rPr b="1" lang="nl"/>
              <a:t>Godot Game Engine</a:t>
            </a:r>
            <a:br>
              <a:rPr b="1" lang="nl"/>
            </a:br>
            <a:r>
              <a:rPr b="1" lang="nl"/>
              <a:t>- </a:t>
            </a:r>
            <a:r>
              <a:rPr b="1" lang="nl"/>
              <a:t>LAN vs. server</a:t>
            </a:r>
            <a:br>
              <a:rPr b="1" lang="nl"/>
            </a:br>
            <a:r>
              <a:rPr b="1" lang="nl"/>
              <a:t>- Idling entities/processes</a:t>
            </a:r>
            <a:endParaRPr b="1"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550" y="979175"/>
            <a:ext cx="4693920" cy="318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62775"/>
            <a:ext cx="2174239" cy="12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